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A0D1-E186-4DAE-8A1F-FAD54495377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3E8-7E86-4186-9453-820629767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A0D1-E186-4DAE-8A1F-FAD54495377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3E8-7E86-4186-9453-820629767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A0D1-E186-4DAE-8A1F-FAD54495377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3E8-7E86-4186-9453-820629767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A0D1-E186-4DAE-8A1F-FAD54495377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3E8-7E86-4186-9453-820629767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A0D1-E186-4DAE-8A1F-FAD54495377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3E8-7E86-4186-9453-820629767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A0D1-E186-4DAE-8A1F-FAD54495377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3E8-7E86-4186-9453-820629767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A0D1-E186-4DAE-8A1F-FAD54495377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3E8-7E86-4186-9453-820629767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A0D1-E186-4DAE-8A1F-FAD54495377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3E8-7E86-4186-9453-820629767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A0D1-E186-4DAE-8A1F-FAD54495377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3E8-7E86-4186-9453-820629767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A0D1-E186-4DAE-8A1F-FAD54495377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3E8-7E86-4186-9453-820629767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A0D1-E186-4DAE-8A1F-FAD54495377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3E8-7E86-4186-9453-820629767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5A0D1-E186-4DAE-8A1F-FAD54495377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A3E8-7E86-4186-9453-8206297672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Stemming in Evergreen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rn off stemm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546" y="424110"/>
            <a:ext cx="8077054" cy="5486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Example Where Stemming is a Known Problem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Keyword search:</a:t>
            </a:r>
          </a:p>
          <a:p>
            <a:pPr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 pacifism world war II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487362"/>
          </a:xfrm>
        </p:spPr>
        <p:txBody>
          <a:bodyPr/>
          <a:lstStyle/>
          <a:p>
            <a:r>
              <a:rPr lang="en-US" dirty="0" smtClean="0"/>
              <a:t>Stemming turned 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40188" cy="4343399"/>
          </a:xfrm>
        </p:spPr>
        <p:txBody>
          <a:bodyPr>
            <a:noAutofit/>
          </a:bodyPr>
          <a:lstStyle/>
          <a:p>
            <a:r>
              <a:rPr lang="en-US" sz="1600" i="1" dirty="0"/>
              <a:t>World War II. Pacific </a:t>
            </a:r>
            <a:r>
              <a:rPr lang="en-US" sz="1600" dirty="0"/>
              <a:t>/ Barbara </a:t>
            </a:r>
            <a:r>
              <a:rPr lang="en-US" sz="1600" dirty="0" smtClean="0"/>
              <a:t>Williams.</a:t>
            </a:r>
          </a:p>
          <a:p>
            <a:r>
              <a:rPr lang="en-US" sz="1600" i="1" dirty="0" smtClean="0"/>
              <a:t>World </a:t>
            </a:r>
            <a:r>
              <a:rPr lang="en-US" sz="1600" i="1" dirty="0"/>
              <a:t>War II, Pacific Theater</a:t>
            </a:r>
            <a:r>
              <a:rPr lang="en-US" sz="1600" dirty="0"/>
              <a:t> [electronic resource]</a:t>
            </a:r>
            <a:r>
              <a:rPr lang="en-US" sz="1600" dirty="0" smtClean="0"/>
              <a:t> </a:t>
            </a:r>
            <a:r>
              <a:rPr lang="en-US" sz="1600" dirty="0"/>
              <a:t>  </a:t>
            </a:r>
            <a:endParaRPr lang="en-US" sz="1600" dirty="0" smtClean="0"/>
          </a:p>
          <a:p>
            <a:r>
              <a:rPr lang="en-US" sz="1600" i="1" dirty="0" smtClean="0"/>
              <a:t>World </a:t>
            </a:r>
            <a:r>
              <a:rPr lang="en-US" sz="1600" i="1" dirty="0"/>
              <a:t>War II, Pacific Theater, 1941-1945 </a:t>
            </a:r>
            <a:r>
              <a:rPr lang="en-US" sz="1600" dirty="0"/>
              <a:t>[electronic resource]</a:t>
            </a:r>
            <a:r>
              <a:rPr lang="en-US" sz="1600" dirty="0" smtClean="0"/>
              <a:t> </a:t>
            </a:r>
          </a:p>
          <a:p>
            <a:r>
              <a:rPr lang="en-US" sz="1600" i="1" dirty="0" smtClean="0"/>
              <a:t>World War II in the Pacific</a:t>
            </a:r>
            <a:r>
              <a:rPr lang="en-US" sz="1600" dirty="0" smtClean="0"/>
              <a:t> / R. Conrad Stein.</a:t>
            </a:r>
          </a:p>
          <a:p>
            <a:r>
              <a:rPr lang="en-US" sz="1600" i="1" dirty="0" smtClean="0"/>
              <a:t>World War II, Pacific Theater, 1941-1945 </a:t>
            </a:r>
            <a:r>
              <a:rPr lang="en-US" sz="1600" dirty="0" smtClean="0"/>
              <a:t> </a:t>
            </a:r>
          </a:p>
          <a:p>
            <a:r>
              <a:rPr lang="en-US" sz="1600" i="1" dirty="0" smtClean="0"/>
              <a:t>World </a:t>
            </a:r>
            <a:r>
              <a:rPr lang="en-US" sz="1600" i="1" dirty="0"/>
              <a:t>War II memories South Pacific </a:t>
            </a:r>
            <a:r>
              <a:rPr lang="en-US" sz="1600" dirty="0"/>
              <a:t>/ by Lena R. </a:t>
            </a:r>
            <a:r>
              <a:rPr lang="en-US" sz="1600" dirty="0" err="1"/>
              <a:t>Gelott</a:t>
            </a:r>
            <a:r>
              <a:rPr lang="en-US" sz="1600" dirty="0"/>
              <a:t> Styles. Styles, Lena R. </a:t>
            </a:r>
            <a:r>
              <a:rPr lang="en-US" sz="1600" dirty="0" err="1" smtClean="0"/>
              <a:t>Gelott</a:t>
            </a:r>
            <a:endParaRPr lang="en-US" sz="1600" dirty="0"/>
          </a:p>
          <a:p>
            <a:r>
              <a:rPr lang="en-US" sz="1600" i="1" dirty="0" smtClean="0"/>
              <a:t>World </a:t>
            </a:r>
            <a:r>
              <a:rPr lang="en-US" sz="1600" i="1" dirty="0"/>
              <a:t>War II : the war in the Pacific </a:t>
            </a:r>
            <a:r>
              <a:rPr lang="en-US" sz="1600" dirty="0"/>
              <a:t>/ by Don </a:t>
            </a:r>
            <a:r>
              <a:rPr lang="en-US" sz="1600" dirty="0" err="1" smtClean="0"/>
              <a:t>Nardo</a:t>
            </a:r>
            <a:r>
              <a:rPr lang="en-US" sz="1600" dirty="0" smtClean="0"/>
              <a:t>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914400"/>
            <a:ext cx="4041775" cy="457200"/>
          </a:xfrm>
        </p:spPr>
        <p:txBody>
          <a:bodyPr/>
          <a:lstStyle/>
          <a:p>
            <a:r>
              <a:rPr lang="en-US" dirty="0" smtClean="0"/>
              <a:t>Stemming turned off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1295400"/>
            <a:ext cx="4041775" cy="4648200"/>
          </a:xfrm>
        </p:spPr>
        <p:txBody>
          <a:bodyPr>
            <a:noAutofit/>
          </a:bodyPr>
          <a:lstStyle/>
          <a:p>
            <a:r>
              <a:rPr lang="en-US" sz="1600" dirty="0" smtClean="0"/>
              <a:t> </a:t>
            </a:r>
            <a:r>
              <a:rPr lang="en-US" sz="1600" i="1" dirty="0"/>
              <a:t>Friends and enemies </a:t>
            </a:r>
            <a:r>
              <a:rPr lang="en-US" sz="1600" dirty="0"/>
              <a:t>/ </a:t>
            </a:r>
            <a:r>
              <a:rPr lang="en-US" sz="1600" dirty="0" err="1"/>
              <a:t>LouAnn</a:t>
            </a:r>
            <a:r>
              <a:rPr lang="en-US" sz="1600" dirty="0"/>
              <a:t> </a:t>
            </a:r>
            <a:r>
              <a:rPr lang="en-US" sz="1600" dirty="0" err="1" smtClean="0"/>
              <a:t>Gaeddert</a:t>
            </a:r>
            <a:r>
              <a:rPr lang="en-US" sz="1600" dirty="0" smtClean="0"/>
              <a:t>.</a:t>
            </a:r>
          </a:p>
          <a:p>
            <a:r>
              <a:rPr lang="en-US" sz="1600" i="1" dirty="0" smtClean="0"/>
              <a:t>Pacifism </a:t>
            </a:r>
            <a:r>
              <a:rPr lang="en-US" sz="1600" i="1" dirty="0"/>
              <a:t>in the twentieth century </a:t>
            </a:r>
            <a:r>
              <a:rPr lang="en-US" sz="1600" dirty="0"/>
              <a:t>/ by Peter Brock and Nigel </a:t>
            </a:r>
            <a:r>
              <a:rPr lang="en-US" sz="1600" dirty="0" smtClean="0"/>
              <a:t>Young.</a:t>
            </a:r>
          </a:p>
          <a:p>
            <a:r>
              <a:rPr lang="en-US" sz="1600" i="1" dirty="0" smtClean="0"/>
              <a:t>We </a:t>
            </a:r>
            <a:r>
              <a:rPr lang="en-US" sz="1600" i="1" dirty="0"/>
              <a:t>who dared to say no to war : American antiwar writing from 1812 to now</a:t>
            </a:r>
            <a:r>
              <a:rPr lang="en-US" sz="1600" dirty="0"/>
              <a:t> / [edited by] Murray </a:t>
            </a:r>
            <a:r>
              <a:rPr lang="en-US" sz="1600" dirty="0" err="1"/>
              <a:t>Polner</a:t>
            </a:r>
            <a:r>
              <a:rPr lang="en-US" sz="1600" dirty="0"/>
              <a:t>, Thomas E. Woods, Jr.</a:t>
            </a:r>
            <a:r>
              <a:rPr lang="en-US" sz="1600" dirty="0" smtClean="0"/>
              <a:t> </a:t>
            </a:r>
          </a:p>
          <a:p>
            <a:r>
              <a:rPr lang="en-US" sz="1600" i="1" dirty="0" smtClean="0"/>
              <a:t>Wartime </a:t>
            </a:r>
            <a:r>
              <a:rPr lang="en-US" sz="1600" i="1" dirty="0"/>
              <a:t>dissent in America : a history and anthology / </a:t>
            </a:r>
            <a:r>
              <a:rPr lang="en-US" sz="1600" dirty="0"/>
              <a:t>Robert </a:t>
            </a:r>
            <a:r>
              <a:rPr lang="en-US" sz="1600" dirty="0" smtClean="0"/>
              <a:t>Mann. </a:t>
            </a:r>
          </a:p>
          <a:p>
            <a:r>
              <a:rPr lang="en-US" sz="1600" i="1" dirty="0" smtClean="0"/>
              <a:t> </a:t>
            </a:r>
            <a:r>
              <a:rPr lang="en-US" sz="1600" i="1" dirty="0"/>
              <a:t>Americans' views about war </a:t>
            </a:r>
            <a:r>
              <a:rPr lang="en-US" sz="1600" dirty="0"/>
              <a:t>/ James D. </a:t>
            </a:r>
            <a:r>
              <a:rPr lang="en-US" sz="1600" dirty="0" err="1"/>
              <a:t>Torr</a:t>
            </a:r>
            <a:r>
              <a:rPr lang="en-US" sz="1600" dirty="0"/>
              <a:t>, book editor.</a:t>
            </a:r>
            <a:r>
              <a:rPr lang="en-US" sz="1600" dirty="0" smtClean="0"/>
              <a:t> </a:t>
            </a:r>
          </a:p>
          <a:p>
            <a:r>
              <a:rPr lang="en-US" sz="1600" i="1" dirty="0" smtClean="0"/>
              <a:t>The </a:t>
            </a:r>
            <a:r>
              <a:rPr lang="en-US" sz="1600" i="1" dirty="0"/>
              <a:t>Power of the people : active nonviolence in the United States </a:t>
            </a:r>
            <a:r>
              <a:rPr lang="en-US" sz="1600" dirty="0"/>
              <a:t>/ edited and produced by Robert Cooney and Helen </a:t>
            </a:r>
            <a:r>
              <a:rPr lang="en-US" sz="1600" dirty="0" err="1"/>
              <a:t>Michalowski</a:t>
            </a:r>
            <a:r>
              <a:rPr lang="en-US" sz="1600" dirty="0"/>
              <a:t>.</a:t>
            </a:r>
            <a:r>
              <a:rPr lang="en-US" sz="1600" dirty="0" smtClean="0"/>
              <a:t> </a:t>
            </a:r>
          </a:p>
          <a:p>
            <a:r>
              <a:rPr lang="en-US" sz="1600" i="1" dirty="0" smtClean="0"/>
              <a:t>The Power of the people : active nonviolence in the United States</a:t>
            </a:r>
            <a:r>
              <a:rPr lang="en-US" sz="1600" dirty="0" smtClean="0"/>
              <a:t> </a:t>
            </a:r>
            <a:r>
              <a:rPr lang="en-US" sz="1600" dirty="0"/>
              <a:t>/ edited by </a:t>
            </a:r>
            <a:r>
              <a:rPr lang="en-US" sz="1600" dirty="0" smtClean="0"/>
              <a:t>Robert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Where Stemming Helps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Author search: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Terry </a:t>
            </a:r>
            <a:r>
              <a:rPr lang="en-US" dirty="0" err="1" smtClean="0"/>
              <a:t>Dulong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/>
          <a:lstStyle/>
          <a:p>
            <a:r>
              <a:rPr lang="en-US" dirty="0" smtClean="0"/>
              <a:t>Stemming turned 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144963"/>
          </a:xfrm>
        </p:spPr>
        <p:txBody>
          <a:bodyPr>
            <a:normAutofit/>
          </a:bodyPr>
          <a:lstStyle/>
          <a:p>
            <a:r>
              <a:rPr lang="en-US" i="1" dirty="0" smtClean="0"/>
              <a:t>Secrets </a:t>
            </a:r>
            <a:r>
              <a:rPr lang="en-US" i="1" dirty="0"/>
              <a:t>on Cedar Key </a:t>
            </a:r>
            <a:r>
              <a:rPr lang="en-US" dirty="0"/>
              <a:t>/ Terri </a:t>
            </a:r>
            <a:r>
              <a:rPr lang="en-US" dirty="0" err="1" smtClean="0"/>
              <a:t>DuLong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Postcards </a:t>
            </a:r>
            <a:r>
              <a:rPr lang="en-US" i="1" dirty="0"/>
              <a:t>from Cedar Key </a:t>
            </a:r>
            <a:r>
              <a:rPr lang="en-US" dirty="0"/>
              <a:t>/ Terri </a:t>
            </a:r>
            <a:r>
              <a:rPr lang="en-US" dirty="0" err="1"/>
              <a:t>DuLong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Postcards </a:t>
            </a:r>
            <a:r>
              <a:rPr lang="en-US" i="1" dirty="0"/>
              <a:t>from Cedar Key</a:t>
            </a:r>
            <a:r>
              <a:rPr lang="en-US" dirty="0"/>
              <a:t> / Terri </a:t>
            </a:r>
            <a:r>
              <a:rPr lang="en-US" dirty="0" err="1"/>
              <a:t>Dulong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Sunrise </a:t>
            </a:r>
            <a:r>
              <a:rPr lang="en-US" i="1" dirty="0"/>
              <a:t>on Cedar Key</a:t>
            </a:r>
            <a:r>
              <a:rPr lang="en-US" dirty="0"/>
              <a:t> / Terri </a:t>
            </a:r>
            <a:r>
              <a:rPr lang="en-US" dirty="0" err="1"/>
              <a:t>DuLong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Casting </a:t>
            </a:r>
            <a:r>
              <a:rPr lang="en-US" i="1" dirty="0"/>
              <a:t>about </a:t>
            </a:r>
            <a:r>
              <a:rPr lang="en-US" dirty="0"/>
              <a:t>/ Terri </a:t>
            </a:r>
            <a:r>
              <a:rPr lang="en-US" dirty="0" err="1"/>
              <a:t>DuLong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95400"/>
            <a:ext cx="4041775" cy="639762"/>
          </a:xfrm>
        </p:spPr>
        <p:txBody>
          <a:bodyPr/>
          <a:lstStyle/>
          <a:p>
            <a:r>
              <a:rPr lang="en-US" dirty="0" smtClean="0"/>
              <a:t>Stemming turned off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144963"/>
          </a:xfrm>
        </p:spPr>
        <p:txBody>
          <a:bodyPr/>
          <a:lstStyle/>
          <a:p>
            <a:r>
              <a:rPr lang="en-US" dirty="0" smtClean="0"/>
              <a:t>Holiday magic / Fern Michaels ... [et al.].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Generic searches mostly retrieved relevant results in both systems. 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User testing would be beneficial.</a:t>
            </a:r>
          </a:p>
          <a:p>
            <a:endParaRPr lang="en-US"/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310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Stemming in Evergreen Search</vt:lpstr>
      <vt:lpstr>Slide 2</vt:lpstr>
      <vt:lpstr>Example Where Stemming is a Known Problem</vt:lpstr>
      <vt:lpstr>Results</vt:lpstr>
      <vt:lpstr>Example Where Stemming Helps</vt:lpstr>
      <vt:lpstr>Results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Stemming in Evergreen Search</dc:title>
  <dc:creator>Kathy Lussier</dc:creator>
  <cp:lastModifiedBy>Kathy Lussier</cp:lastModifiedBy>
  <cp:revision>8</cp:revision>
  <dcterms:created xsi:type="dcterms:W3CDTF">2014-03-21T17:30:11Z</dcterms:created>
  <dcterms:modified xsi:type="dcterms:W3CDTF">2014-03-21T18:02:52Z</dcterms:modified>
</cp:coreProperties>
</file>