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0" r:id="rId2"/>
    <p:sldId id="257" r:id="rId3"/>
    <p:sldId id="261" r:id="rId4"/>
    <p:sldId id="262" r:id="rId5"/>
    <p:sldId id="263" r:id="rId6"/>
    <p:sldId id="258" r:id="rId7"/>
    <p:sldId id="256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02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6645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56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4684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711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54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9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61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88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7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6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3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0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1EAF6-2F04-4CAC-8514-D7D1903C32A4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69D4556-F76F-4DBD-8EFF-30AD4D5D8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5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creencast-o-matic.com/u/jBvq/loggingintoevergreen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55817" y="1193075"/>
            <a:ext cx="67317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accent6">
                    <a:lumMod val="75000"/>
                  </a:schemeClr>
                </a:solidFill>
              </a:rPr>
              <a:t>PINES</a:t>
            </a:r>
          </a:p>
          <a:p>
            <a:pPr algn="ctr"/>
            <a:r>
              <a:rPr lang="en-US" sz="6000" dirty="0" smtClean="0">
                <a:solidFill>
                  <a:schemeClr val="accent6">
                    <a:lumMod val="75000"/>
                  </a:schemeClr>
                </a:solidFill>
              </a:rPr>
              <a:t>Web Client </a:t>
            </a:r>
          </a:p>
          <a:p>
            <a:pPr algn="ctr"/>
            <a:r>
              <a:rPr lang="en-US" sz="6000" dirty="0" smtClean="0">
                <a:solidFill>
                  <a:schemeClr val="accent6">
                    <a:lumMod val="75000"/>
                  </a:schemeClr>
                </a:solidFill>
              </a:rPr>
              <a:t>Training</a:t>
            </a:r>
          </a:p>
          <a:p>
            <a:pPr algn="ctr"/>
            <a:r>
              <a:rPr lang="en-US" sz="6000" dirty="0" smtClean="0">
                <a:solidFill>
                  <a:schemeClr val="accent6">
                    <a:lumMod val="75000"/>
                  </a:schemeClr>
                </a:solidFill>
              </a:rPr>
              <a:t>Evergreen 3.0</a:t>
            </a:r>
          </a:p>
        </p:txBody>
      </p:sp>
    </p:spTree>
    <p:extLst>
      <p:ext uri="{BB962C8B-B14F-4D97-AF65-F5344CB8AC3E}">
        <p14:creationId xmlns:p14="http://schemas.microsoft.com/office/powerpoint/2010/main" val="282911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20389" y="714102"/>
            <a:ext cx="82905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October 9 - December 15, 2017: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Testing</a:t>
            </a:r>
          </a:p>
          <a:p>
            <a:endParaRPr lang="en-US" sz="3200" b="0" dirty="0" smtClean="0">
              <a:solidFill>
                <a:schemeClr val="accent6">
                  <a:lumMod val="75000"/>
                </a:schemeClr>
              </a:solidFill>
              <a:effectLst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Testing checklists should be updated as testing is done so that the PINES team can begin reviewing potential problems and bugs as soon as possible prior to the upgrade. 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Problems can be recorded on the checklists or in the Help Desk (use the topic “PINES / Web Client Issues”)</a:t>
            </a:r>
          </a:p>
        </p:txBody>
      </p:sp>
    </p:spTree>
    <p:extLst>
      <p:ext uri="{BB962C8B-B14F-4D97-AF65-F5344CB8AC3E}">
        <p14:creationId xmlns:p14="http://schemas.microsoft.com/office/powerpoint/2010/main" val="3671312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147" y="808086"/>
            <a:ext cx="8959005" cy="473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408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731" y="267526"/>
            <a:ext cx="8778240" cy="574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27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662" y="844732"/>
            <a:ext cx="8688471" cy="4457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5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502" y="148046"/>
            <a:ext cx="10485121" cy="586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28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116676"/>
              </p:ext>
            </p:extLst>
          </p:nvPr>
        </p:nvGraphicFramePr>
        <p:xfrm>
          <a:off x="2098766" y="330917"/>
          <a:ext cx="8421188" cy="56518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007">
                  <a:extLst>
                    <a:ext uri="{9D8B030D-6E8A-4147-A177-3AD203B41FA5}">
                      <a16:colId xmlns:a16="http://schemas.microsoft.com/office/drawing/2014/main" val="2275807290"/>
                    </a:ext>
                  </a:extLst>
                </a:gridCol>
                <a:gridCol w="1197027">
                  <a:extLst>
                    <a:ext uri="{9D8B030D-6E8A-4147-A177-3AD203B41FA5}">
                      <a16:colId xmlns:a16="http://schemas.microsoft.com/office/drawing/2014/main" val="2662057251"/>
                    </a:ext>
                  </a:extLst>
                </a:gridCol>
                <a:gridCol w="1680037">
                  <a:extLst>
                    <a:ext uri="{9D8B030D-6E8A-4147-A177-3AD203B41FA5}">
                      <a16:colId xmlns:a16="http://schemas.microsoft.com/office/drawing/2014/main" val="1607809482"/>
                    </a:ext>
                  </a:extLst>
                </a:gridCol>
                <a:gridCol w="3003067">
                  <a:extLst>
                    <a:ext uri="{9D8B030D-6E8A-4147-A177-3AD203B41FA5}">
                      <a16:colId xmlns:a16="http://schemas.microsoft.com/office/drawing/2014/main" val="1724482579"/>
                    </a:ext>
                  </a:extLst>
                </a:gridCol>
                <a:gridCol w="1470033">
                  <a:extLst>
                    <a:ext uri="{9D8B030D-6E8A-4147-A177-3AD203B41FA5}">
                      <a16:colId xmlns:a16="http://schemas.microsoft.com/office/drawing/2014/main" val="2960717634"/>
                    </a:ext>
                  </a:extLst>
                </a:gridCol>
                <a:gridCol w="735017">
                  <a:extLst>
                    <a:ext uri="{9D8B030D-6E8A-4147-A177-3AD203B41FA5}">
                      <a16:colId xmlns:a16="http://schemas.microsoft.com/office/drawing/2014/main" val="2771283825"/>
                    </a:ext>
                  </a:extLst>
                </a:gridCol>
              </a:tblGrid>
              <a:tr h="236590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July - December 2017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118777"/>
                  </a:ext>
                </a:extLst>
              </a:tr>
              <a:tr h="17744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Date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Location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Class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Instructor(s)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Hours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3381817598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9/25/2017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NEG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3472082557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9/26/2017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ARL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1859103215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9/27/2017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WGRL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1142559111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10/10/2017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HCLS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3031270048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10/11/2017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URRLS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2674410587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10/17/2017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BTRL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218025442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10/23/2017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WebEx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1367820069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10/24/2017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FRRLS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989765568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10/25/2017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LEE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1339583170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10/26/2017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MGRL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4144637822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10/30/2017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CHRL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1572731078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11/8/2017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Athens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Staff Development Day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1269965542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11/9/2017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LOPL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Live Oak Training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3749229464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11/14/2017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CPRL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2501372407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11/15/2017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SGRL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1605712771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11/16/2017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MOGL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2821383576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11/20/2017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WebEx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Cataloging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Elaine / Terran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41212509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11/27/2017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WebEx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Cataloging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Elaine / Terran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2301282241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11/28/2017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STRL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667414436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11/30/2017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LOPL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Live Oak Training (</a:t>
                      </a:r>
                      <a:r>
                        <a:rPr lang="en-US" sz="700" u="none" strike="noStrike" dirty="0" err="1">
                          <a:effectLst/>
                        </a:rPr>
                        <a:t>Circ</a:t>
                      </a:r>
                      <a:r>
                        <a:rPr lang="en-US" sz="700" u="none" strike="noStrike" dirty="0">
                          <a:effectLst/>
                        </a:rPr>
                        <a:t>)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395445903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12/6/2017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SWGRL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1137945830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12/14/2017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PIED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 smtClean="0">
                          <a:effectLst/>
                        </a:rPr>
                        <a:t>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1688012014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1/5/2018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Jefferson County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Staff Day - Web Client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Dawn Dale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999245380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11-Jan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GPLS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Upgrade Q&amp;A (WebEx)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PINES Team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3782555440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1/12/2018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Houston County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Staff Day - Web Client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Dawn Dale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4119554613"/>
                  </a:ext>
                </a:extLst>
              </a:tr>
              <a:tr h="473180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900" u="none" strike="noStrike">
                          <a:effectLst/>
                        </a:rPr>
                        <a:t>Web Client Go Live</a:t>
                      </a:r>
                      <a:endParaRPr lang="en-US" sz="1900" b="0" i="0" u="none" strike="noStrike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108623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13-Feb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GPLS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Live Oak Go-Live Q&amp;A (WebEx)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PINES Team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185504448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3/1/2018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LOPL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Staff Day Q&amp;A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Terran / Dawn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559230366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4/20/2018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Clayton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Dawn Dale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3918272231"/>
                  </a:ext>
                </a:extLst>
              </a:tr>
              <a:tr h="16429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4/20/2018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Henry County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Web Client Training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Dawn Dale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" marR="5060" marT="5060" marB="0" anchor="b"/>
                </a:tc>
                <a:extLst>
                  <a:ext uri="{0D108BD9-81ED-4DB2-BD59-A6C34878D82A}">
                    <a16:rowId xmlns:a16="http://schemas.microsoft.com/office/drawing/2014/main" val="559324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265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13806" y="1998240"/>
            <a:ext cx="101296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>How To Log In To Evergreen</a:t>
            </a:r>
            <a:endParaRPr lang="en-US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33945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120</TotalTime>
  <Words>382</Words>
  <Application>Microsoft Office PowerPoint</Application>
  <PresentationFormat>Widescreen</PresentationFormat>
  <Paragraphs>191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Dale, Dawn</dc:creator>
  <cp:lastModifiedBy>Dale, Dawn</cp:lastModifiedBy>
  <cp:revision>14</cp:revision>
  <dcterms:created xsi:type="dcterms:W3CDTF">2018-04-30T19:55:51Z</dcterms:created>
  <dcterms:modified xsi:type="dcterms:W3CDTF">2018-05-02T14:07:47Z</dcterms:modified>
</cp:coreProperties>
</file>